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3770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849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5966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3172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3962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02122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713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1710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9144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386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2892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E96EB-62ED-0D4D-B687-4860B4A947B0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919F0-3374-B445-BCAE-5A11D3A0593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9214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DA654-173A-E3A5-2D64-627653CE8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6072809" cy="2387600"/>
          </a:xfrm>
        </p:spPr>
        <p:txBody>
          <a:bodyPr/>
          <a:lstStyle/>
          <a:p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AF2B5E-EDF6-95BA-0409-8C80D4CB0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5049078" cy="1655762"/>
          </a:xfrm>
        </p:spPr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68928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ERICK QUIROS  GUTIERREZ</dc:creator>
  <cp:lastModifiedBy>ERICK QUIROS  GUTIERREZ</cp:lastModifiedBy>
  <cp:revision>1</cp:revision>
  <dcterms:created xsi:type="dcterms:W3CDTF">2023-05-09T20:18:38Z</dcterms:created>
  <dcterms:modified xsi:type="dcterms:W3CDTF">2023-05-09T20:19:31Z</dcterms:modified>
</cp:coreProperties>
</file>