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654"/>
  </p:normalViewPr>
  <p:slideViewPr>
    <p:cSldViewPr snapToGrid="0">
      <p:cViewPr varScale="1">
        <p:scale>
          <a:sx n="128" d="100"/>
          <a:sy n="128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2560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3647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3026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498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53707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9617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8512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9729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62144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2532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6474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4C56-CC62-4E47-AA25-7F91E4F7C066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4D45C-B936-0546-8ACF-403961D1B68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2860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5175A-96A2-9B8C-236A-923614ED1F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86409"/>
            <a:ext cx="6341165" cy="1828800"/>
          </a:xfrm>
        </p:spPr>
        <p:txBody>
          <a:bodyPr/>
          <a:lstStyle/>
          <a:p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354FBC-C860-F3E2-A4E1-4EC443DCD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733261"/>
            <a:ext cx="6172200" cy="2524539"/>
          </a:xfrm>
        </p:spPr>
        <p:txBody>
          <a:bodyPr/>
          <a:lstStyle/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7360230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0</Words>
  <Application>Microsoft Macintosh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ERICK QUIROS  GUTIERREZ</dc:creator>
  <cp:lastModifiedBy>ERICK QUIROS  GUTIERREZ</cp:lastModifiedBy>
  <cp:revision>1</cp:revision>
  <dcterms:created xsi:type="dcterms:W3CDTF">2023-05-09T20:19:44Z</dcterms:created>
  <dcterms:modified xsi:type="dcterms:W3CDTF">2023-05-09T20:20:41Z</dcterms:modified>
</cp:coreProperties>
</file>