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11"/>
    <p:restoredTop sz="94687"/>
  </p:normalViewPr>
  <p:slideViewPr>
    <p:cSldViewPr snapToGrid="0">
      <p:cViewPr varScale="1">
        <p:scale>
          <a:sx n="130" d="100"/>
          <a:sy n="130" d="100"/>
        </p:scale>
        <p:origin x="19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9B628-12BC-4C31-9769-437F2B6FB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7F2540-BAAB-ABA7-E35F-B3B53DA4C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5D2FD2-050B-7930-BC87-4CE02655A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A2F38F-62CB-C4BF-A9CB-284EFAA4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343B35-FCF8-E679-8B1B-9F9FC835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8236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B441C-E564-D6F1-C4FE-03542500C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A9C16B-36D3-7D56-CF6E-737CE8D52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99A0A4-CED4-10F7-835F-99117E88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DFD6A6-71BA-3BBC-5EA8-3797A3008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698EE6-9652-57FB-31CD-8A1591B7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6099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9AEA371-9244-017F-F6D2-D2C9678BE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DB765F-1129-A2BF-981B-A6C967778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47D58A-2E80-F226-9F09-9F59ED76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67675-1B9B-2057-1375-B3525E396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542D8A-643E-BE08-BDCF-BF09A7A8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8655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75E6E-6895-A233-4CAB-0A9D4CDE1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3E146A-43F8-495F-6C09-44153053E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98E2D9-F1B1-F0C1-6CC2-31396242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B4AB14-905D-B574-0ECA-F024E473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A651E-A7E0-993B-F9D2-2C65700DF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9703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50131-0FC1-EADC-1121-7BA62CDDE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9EE8F5-F9F0-5D2D-9321-8BFE6E730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EA644F-327E-2BD1-CB9A-F7D5C107E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6CE7CB-32F2-C8CE-6726-77539251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1EB4EF-B8DB-C380-59EF-BA35957A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09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BCA54-A70D-1923-9921-FA4656B02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6570E-A622-F9A6-8FA4-0B53A40529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5932C8-B59B-680E-2565-135629AFD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26862C-7663-F1D7-5AC8-D435FBA22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34316A-1711-75B0-A259-D2C29D37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8DA120-8380-86C8-9B1F-713398034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8849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864B7-AD67-A71A-0F3A-BBC81189A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EE15C5-A41E-854C-A2A1-6AE24BE3C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B318BE-4D00-14A7-DD2B-7B06F2B28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E61E7A-A21B-E6E8-76CD-81789D4AB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DFCE94-5879-124A-479E-4103AB288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F1E703A-56CB-6B42-EE50-626BCE8F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0809AC-7944-454C-DFE5-F8E8378F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11D5A01-F391-AB68-F18A-A380631B1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26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087E7-6A3A-D60A-88C1-0B73F0442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3FCB0F-1659-A736-6AA4-826732B1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C9BBEA-5451-803E-B18E-A10212D56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E89744-46EA-B677-D5D0-51B60B043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4320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AFFBFEC-DCAA-96BD-6AAA-63E2DAD5A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A3A0CF-DAB0-9B3D-BD27-0F364446E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8916D4-1689-C125-B825-1B21841BA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1180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0F73F-1020-DC58-F132-B48B6D96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BAE861-8B44-C24E-96EE-7B51D487D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65DE98-7613-7D7D-BC9A-1195486D1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6B4768-84D6-583E-05A8-0460AFCB2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7D968B-3AC6-F147-6FA6-A01DA1937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0105D5-DB23-23C1-4D1D-0973A58EA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1061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171D8E-658C-271E-D841-D4110ACC6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C35AFCA-418B-72D3-0E46-B53EB5EB64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1BE4F4-5AF5-25B3-221D-83E42E32B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1F7AC2-9E10-81EE-61B8-26BDCB0A9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7F9017-6CAA-137A-88F1-18174643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546EDD-7416-6A24-C6E5-DFCF559D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97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4BE4D62-7818-8A95-4E44-1E41DAF3D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7F98B6-A890-AA6A-C78A-1E5432CEA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B6EF8D-E720-D411-68DF-F274816B5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7FF18-46FB-0C49-92EE-79FA85B34A6F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6C8FCE-63B0-BD52-7ADD-CB5296E30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30B77A-C235-5FD5-ACDE-B3FFACE73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69E82-FF60-FB49-AEEB-CB3134E78D6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251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91357-8BD8-0737-9A08-562BE8543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6" y="868362"/>
            <a:ext cx="7606937" cy="1927089"/>
          </a:xfrm>
        </p:spPr>
        <p:txBody>
          <a:bodyPr/>
          <a:lstStyle/>
          <a:p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C75AD5-FB7B-B5AA-95CF-B4CBF36E8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1486" y="3027272"/>
            <a:ext cx="7606937" cy="1655762"/>
          </a:xfrm>
        </p:spPr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371252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QUIROS  GUTIERREZ</dc:creator>
  <cp:lastModifiedBy>ERICK QUIROS  GUTIERREZ</cp:lastModifiedBy>
  <cp:revision>1</cp:revision>
  <dcterms:created xsi:type="dcterms:W3CDTF">2023-05-09T20:15:00Z</dcterms:created>
  <dcterms:modified xsi:type="dcterms:W3CDTF">2023-05-09T20:18:23Z</dcterms:modified>
</cp:coreProperties>
</file>