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6654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325602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36472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30268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4982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953707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96178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85121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97294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5621445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125324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6474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4C56-CC62-4E47-AA25-7F91E4F7C066}" type="datetimeFigureOut">
              <a:rPr lang="es-CR" smtClean="0"/>
              <a:t>9/5/23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24D45C-B936-0546-8ACF-403961D1B68F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028600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5175A-96A2-9B8C-236A-923614ED1F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586409"/>
            <a:ext cx="6341165" cy="1828800"/>
          </a:xfrm>
        </p:spPr>
        <p:txBody>
          <a:bodyPr/>
          <a:lstStyle/>
          <a:p>
            <a:endParaRPr lang="es-C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9354FBC-C860-F3E2-A4E1-4EC443DCDC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2733261"/>
            <a:ext cx="6172200" cy="2524539"/>
          </a:xfrm>
        </p:spPr>
        <p:txBody>
          <a:bodyPr/>
          <a:lstStyle/>
          <a:p>
            <a:endParaRPr lang="es-CR" dirty="0"/>
          </a:p>
        </p:txBody>
      </p:sp>
    </p:spTree>
    <p:extLst>
      <p:ext uri="{BB962C8B-B14F-4D97-AF65-F5344CB8AC3E}">
        <p14:creationId xmlns:p14="http://schemas.microsoft.com/office/powerpoint/2010/main" val="273602302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Macintosh PowerPoint</Application>
  <PresentationFormat>Presentación en pantalla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QUIROS  GUTIERREZ</dc:creator>
  <cp:lastModifiedBy>ERICK QUIROS  GUTIERREZ</cp:lastModifiedBy>
  <cp:revision>1</cp:revision>
  <dcterms:created xsi:type="dcterms:W3CDTF">2023-05-09T20:19:44Z</dcterms:created>
  <dcterms:modified xsi:type="dcterms:W3CDTF">2023-05-09T20:20:41Z</dcterms:modified>
</cp:coreProperties>
</file>