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60" d="100"/>
          <a:sy n="60" d="100"/>
        </p:scale>
        <p:origin x="28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BAAF-7573-9C48-8270-F1B92FB6D40C}" type="datetimeFigureOut">
              <a:rPr lang="es-CR" smtClean="0"/>
              <a:t>4/3/25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FA14-D8CB-944A-A128-14EBDB283BB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9357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BAAF-7573-9C48-8270-F1B92FB6D40C}" type="datetimeFigureOut">
              <a:rPr lang="es-CR" smtClean="0"/>
              <a:t>4/3/25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FA14-D8CB-944A-A128-14EBDB283BB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2504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BAAF-7573-9C48-8270-F1B92FB6D40C}" type="datetimeFigureOut">
              <a:rPr lang="es-CR" smtClean="0"/>
              <a:t>4/3/25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FA14-D8CB-944A-A128-14EBDB283BB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110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BAAF-7573-9C48-8270-F1B92FB6D40C}" type="datetimeFigureOut">
              <a:rPr lang="es-CR" smtClean="0"/>
              <a:t>4/3/25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FA14-D8CB-944A-A128-14EBDB283BB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626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BAAF-7573-9C48-8270-F1B92FB6D40C}" type="datetimeFigureOut">
              <a:rPr lang="es-CR" smtClean="0"/>
              <a:t>4/3/25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FA14-D8CB-944A-A128-14EBDB283BB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050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BAAF-7573-9C48-8270-F1B92FB6D40C}" type="datetimeFigureOut">
              <a:rPr lang="es-CR" smtClean="0"/>
              <a:t>4/3/25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FA14-D8CB-944A-A128-14EBDB283BB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9989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1" y="730253"/>
            <a:ext cx="11830050" cy="265112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5010150"/>
            <a:ext cx="5831087" cy="736917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BAAF-7573-9C48-8270-F1B92FB6D40C}" type="datetimeFigureOut">
              <a:rPr lang="es-CR" smtClean="0"/>
              <a:t>4/3/25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FA14-D8CB-944A-A128-14EBDB283BB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4092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BAAF-7573-9C48-8270-F1B92FB6D40C}" type="datetimeFigureOut">
              <a:rPr lang="es-CR" smtClean="0"/>
              <a:t>4/3/25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FA14-D8CB-944A-A128-14EBDB283BB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4330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BAAF-7573-9C48-8270-F1B92FB6D40C}" type="datetimeFigureOut">
              <a:rPr lang="es-CR" smtClean="0"/>
              <a:t>4/3/25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FA14-D8CB-944A-A128-14EBDB283BB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4500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6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BAAF-7573-9C48-8270-F1B92FB6D40C}" type="datetimeFigureOut">
              <a:rPr lang="es-CR" smtClean="0"/>
              <a:t>4/3/25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FA14-D8CB-944A-A128-14EBDB283BB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6843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6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BAAF-7573-9C48-8270-F1B92FB6D40C}" type="datetimeFigureOut">
              <a:rPr lang="es-CR" smtClean="0"/>
              <a:t>4/3/25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5FA14-D8CB-944A-A128-14EBDB283BB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1286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8DBAAF-7573-9C48-8270-F1B92FB6D40C}" type="datetimeFigureOut">
              <a:rPr lang="es-CR" smtClean="0"/>
              <a:t>4/3/25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15FA14-D8CB-944A-A128-14EBDB283BBF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3962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8BD870B-54CD-A4DC-2161-C2ECA35D2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836B3C8-C279-89DC-CDC1-B92B685A0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4430" y="3486336"/>
            <a:ext cx="4521495" cy="753655"/>
          </a:xfrm>
        </p:spPr>
        <p:txBody>
          <a:bodyPr>
            <a:normAutofit/>
          </a:bodyPr>
          <a:lstStyle/>
          <a:p>
            <a:pPr algn="l"/>
            <a:r>
              <a:rPr lang="es-CR" sz="4200" dirty="0">
                <a:latin typeface="Arial Narrow" panose="020B0604020202020204" pitchFamily="34" charset="0"/>
                <a:cs typeface="Arial Narrow" panose="020B0604020202020204" pitchFamily="34" charset="0"/>
              </a:rPr>
              <a:t>En memoria de…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EBF198-421D-D113-94C7-3440B1992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6858000"/>
            <a:ext cx="6039293" cy="5114260"/>
          </a:xfrm>
        </p:spPr>
        <p:txBody>
          <a:bodyPr>
            <a:normAutofit/>
          </a:bodyPr>
          <a:lstStyle/>
          <a:p>
            <a:r>
              <a:rPr lang="es-CR" sz="3000" dirty="0"/>
              <a:t>Desde el Sindicato de Trabajadoras y Trabajadores de la Universidad Nacional…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63F2EC2-8E45-24E2-4130-E8280305D8C2}"/>
              </a:ext>
            </a:extLst>
          </p:cNvPr>
          <p:cNvSpPr txBox="1">
            <a:spLocks/>
          </p:cNvSpPr>
          <p:nvPr/>
        </p:nvSpPr>
        <p:spPr>
          <a:xfrm>
            <a:off x="2744528" y="4853929"/>
            <a:ext cx="6648007" cy="1808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R" sz="72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Magaly</a:t>
            </a:r>
          </a:p>
          <a:p>
            <a:pPr algn="l"/>
            <a:r>
              <a:rPr lang="es-CR" sz="72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Sandoval Salas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D422830-5042-E76E-4100-6BDD71D8370A}"/>
              </a:ext>
            </a:extLst>
          </p:cNvPr>
          <p:cNvSpPr txBox="1">
            <a:spLocks/>
          </p:cNvSpPr>
          <p:nvPr/>
        </p:nvSpPr>
        <p:spPr>
          <a:xfrm>
            <a:off x="2427768" y="12150833"/>
            <a:ext cx="6039293" cy="90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2400" dirty="0"/>
              <a:t>27 de febrero, 2025. Heredia, Costa Rica</a:t>
            </a:r>
          </a:p>
        </p:txBody>
      </p:sp>
    </p:spTree>
    <p:extLst>
      <p:ext uri="{BB962C8B-B14F-4D97-AF65-F5344CB8AC3E}">
        <p14:creationId xmlns:p14="http://schemas.microsoft.com/office/powerpoint/2010/main" val="2139070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29</Words>
  <Application>Microsoft Macintosh PowerPoint</Application>
  <PresentationFormat>Personalizado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Apple Chancery</vt:lpstr>
      <vt:lpstr>Aptos</vt:lpstr>
      <vt:lpstr>Aptos Display</vt:lpstr>
      <vt:lpstr>Arial</vt:lpstr>
      <vt:lpstr>Arial Narrow</vt:lpstr>
      <vt:lpstr>Tema de Office</vt:lpstr>
      <vt:lpstr>En memoria de…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ERICK QUIROS  GUTIERREZ</dc:creator>
  <cp:lastModifiedBy>ERICK QUIROS  GUTIERREZ</cp:lastModifiedBy>
  <cp:revision>2</cp:revision>
  <dcterms:created xsi:type="dcterms:W3CDTF">2025-03-04T20:06:17Z</dcterms:created>
  <dcterms:modified xsi:type="dcterms:W3CDTF">2025-03-04T20:18:47Z</dcterms:modified>
</cp:coreProperties>
</file>